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0D9EF-7CF5-452A-89E1-6599A040B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C77F3-D960-4919-9DBB-EC0D369CD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3C3F1-CAD3-4A52-8769-29243EE1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8F880-9878-4DF0-8B7F-CB67C2A4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EB77C-68A9-4B43-8533-78883B2DB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312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B0993-E0E9-4CCB-8D38-33C3C264E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FB14E-007F-4DBF-8D4D-CE3F88E35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08C70-98F2-4748-BCBE-AE41EE3FC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D216C-E8CB-4219-9AD7-6E9E98048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0C2D2-6394-4D39-BE7F-CDA256A23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92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CA53F-B89B-4145-BE8D-D471382713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E17F1-F769-44EE-BC11-EA9D70D40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A055B-C51E-4322-94FA-EB6E0D793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BB79D-EA84-4E28-A1ED-5014D4A39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345A-9D85-4DBD-A3F9-85B793B29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23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8C983-AE9C-4B9B-8A11-DAF9A6F04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BA067-CA41-478D-9F42-E8763DD1C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930F1-53F2-430B-93A6-31369514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E329-7036-4C26-881A-92591368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6287A-D91D-4264-A004-04937DEC5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314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39C4-76B4-4910-9FC2-021CF5C7F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21578-285D-4591-AA9E-36B49C03B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2F0B5-FBB3-4412-8E2D-725322301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7B40B-E534-48A2-A4C0-06E87139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3011E-ED94-4562-A8FE-157858CFE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655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304C-A0B4-4D50-9C4B-12F432EA4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C5E8F-C0CC-4233-8554-BF822DA8A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C299C-6D3D-45E3-8A88-C0CFE786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8D4A8-D54E-4C96-82C2-A1B2D25C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39BF2-91AF-4B9E-B529-1D539701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25F96-37A5-4BA2-B488-AE139D6A1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635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B3BC3-78D9-4A0E-8E43-C7A5641E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28ED5-54F8-4A27-B4DD-C5D6ED533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2F1C3-EBBC-403E-A531-6F51A66CA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CD401-C837-4F61-9FB2-618B487146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CEB87B-BDCA-4688-8459-72BF8F546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3C7BF7-8614-4080-B0D7-71CA8B185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FBB33-532F-4E37-951F-FD4826C4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28BD74-3112-4CFD-BC35-4164E7E6B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174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5636-79D8-41DB-B875-A4AD8286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D2C432-FCE9-4088-9AEF-4EF6D8822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3BDDC0-BC39-4BD4-8587-51655634F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22CC24-AC88-490E-BB5F-800FA9C5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120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3097C9-7816-47EA-A078-A50A0AF6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0ED75B-486F-453C-B6F3-5E93F1B34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CD9B5E-330B-49F3-ACFA-3B839D007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863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FD82-9523-4F1D-8359-643DD6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A02E7-9007-4C57-A9A1-4B1E11306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42D13-2867-40F2-A1B3-EFC40B7A5F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41DBE-35CB-4670-98B9-9C9724746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A4909A-D072-4305-80BD-55871844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8A3FF-3688-42EC-AE02-EC3E841F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78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89E0-AE82-46B9-BFF0-7F05E9AC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863A1-DC67-4F90-8849-58FAA375D3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043E7-936B-4D18-AEA6-23C31977D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434BB-C3E4-495E-B158-10F4813DA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142078-ED88-4709-A4B2-BAF5AC607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4ACE2-1716-4C53-8B62-CBE25D04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87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ADDE50-01A8-4288-B4C4-52F89475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42F51-241D-40CA-A8D0-B3FCEA2A2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CB9E3-DC40-4ED6-8D1D-E5CB979820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BF3CC-9E2B-4E61-99A4-061EA5E37914}" type="datetimeFigureOut">
              <a:rPr lang="en-IN" smtClean="0"/>
              <a:t>15-03-2023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67D96-3E78-4EED-AAC0-7301042CE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5D5AD-D2DC-4092-9708-D098F4DA2C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44C7D-2734-4AEE-8C02-CF443AEC47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6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DEB5A-85A1-46AE-9588-BB33C29488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Page Rank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FC07C-52D9-4C27-9050-A6238AB446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0425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D4329A-CCC2-49CB-BFAA-BE5F4CE7D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492" y="0"/>
            <a:ext cx="10772775" cy="3095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63B027-0D5C-4827-AFEB-175E30BA9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137" y="2667701"/>
            <a:ext cx="7158989" cy="424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64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881-0985-46B3-83C5-FCD92D97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Flow equations and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084DF6-F033-4AFB-8C83-2BD065AE0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4462" y="1825625"/>
            <a:ext cx="7223075" cy="4351338"/>
          </a:xfrm>
        </p:spPr>
      </p:pic>
    </p:spTree>
    <p:extLst>
      <p:ext uri="{BB962C8B-B14F-4D97-AF65-F5344CB8AC3E}">
        <p14:creationId xmlns:p14="http://schemas.microsoft.com/office/powerpoint/2010/main" val="348897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F828-30AE-44F2-BFB4-9B16A3F7B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Power Iteration Method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CAAC16-4B37-4646-B1D3-DF2721DB5E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735" y="1825625"/>
            <a:ext cx="8732530" cy="4351338"/>
          </a:xfrm>
        </p:spPr>
      </p:pic>
    </p:spTree>
    <p:extLst>
      <p:ext uri="{BB962C8B-B14F-4D97-AF65-F5344CB8AC3E}">
        <p14:creationId xmlns:p14="http://schemas.microsoft.com/office/powerpoint/2010/main" val="256691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3C5BFA-DF09-440D-A72D-619B0202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034" y="0"/>
            <a:ext cx="101519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4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7987DB-525F-4932-959C-8D31ED913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07" y="0"/>
            <a:ext cx="105801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279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207D47-6C4C-4CD5-ACF5-C70DA45F2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765" y="0"/>
            <a:ext cx="9478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92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CDE6A5-FCD2-4A1A-80E1-64F21E9C4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89" y="0"/>
            <a:ext cx="9864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8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2649-C854-4C05-9F92-7381DBD35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r>
              <a:rPr lang="en-IN" b="1" dirty="0"/>
              <a:t>What is the flow equation?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1E53-D83F-4C09-8B5C-D60EE9EAF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043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2D4AB-279E-4C9C-8E01-B1B1CE5A6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" y="38100"/>
            <a:ext cx="11363325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689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DE635B-55B0-4D8A-9935-C95E7E6D8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338262"/>
            <a:ext cx="982980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15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F8E9FC-00A8-490B-BB83-D37BFB1AA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2" y="1643062"/>
            <a:ext cx="1084897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1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2A122A-260B-433D-8A66-78BE50F24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5" y="-126332"/>
            <a:ext cx="9048750" cy="297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B26079-0836-44B6-9213-CEC88EE27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2458754"/>
            <a:ext cx="831532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10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21</Words>
  <Application>Microsoft Office PowerPoint</Application>
  <PresentationFormat>Widescreen</PresentationFormat>
  <Paragraphs>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Page Rank</vt:lpstr>
      <vt:lpstr>PowerPoint Presentation</vt:lpstr>
      <vt:lpstr>PowerPoint Presentation</vt:lpstr>
      <vt:lpstr>PowerPoint Presentation</vt:lpstr>
      <vt:lpstr>      What is the flow equation?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Flow equations and Matrix</vt:lpstr>
      <vt:lpstr>Power Iteration Method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 Rank</dc:title>
  <dc:creator>CSE-31</dc:creator>
  <cp:lastModifiedBy>CSE-31</cp:lastModifiedBy>
  <cp:revision>9</cp:revision>
  <dcterms:created xsi:type="dcterms:W3CDTF">2023-03-15T07:18:12Z</dcterms:created>
  <dcterms:modified xsi:type="dcterms:W3CDTF">2023-03-15T11:22:38Z</dcterms:modified>
</cp:coreProperties>
</file>

<file path=docProps/thumbnail.jpeg>
</file>